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4" r:id="rId2"/>
    <p:sldId id="305" r:id="rId3"/>
    <p:sldId id="307" r:id="rId4"/>
    <p:sldId id="310" r:id="rId5"/>
    <p:sldId id="309" r:id="rId6"/>
    <p:sldId id="308" r:id="rId7"/>
    <p:sldId id="311" r:id="rId8"/>
    <p:sldId id="312" r:id="rId9"/>
    <p:sldId id="316" r:id="rId10"/>
    <p:sldId id="317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0" r:id="rId21"/>
    <p:sldId id="306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99FF"/>
    <a:srgbClr val="66FFFF"/>
    <a:srgbClr val="FF9933"/>
    <a:srgbClr val="FF9966"/>
    <a:srgbClr val="FFFF99"/>
    <a:srgbClr val="FFFFCC"/>
    <a:srgbClr val="FF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4664" autoAdjust="0"/>
  </p:normalViewPr>
  <p:slideViewPr>
    <p:cSldViewPr>
      <p:cViewPr varScale="1">
        <p:scale>
          <a:sx n="40" d="100"/>
          <a:sy n="40" d="100"/>
        </p:scale>
        <p:origin x="11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81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C12B6E-C509-4155-8DAD-EA57DF30A6D5}" type="datetimeFigureOut">
              <a:rPr lang="en-GB"/>
              <a:pPr>
                <a:defRPr/>
              </a:pPr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AD68E6-A63E-468D-A81D-2F8258D3D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24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3663" indent="-282178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8713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198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1683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3168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4653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6138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7623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95EBC4-9EDD-451D-86D3-6DA0270FF35C}" type="slidenum">
              <a:rPr lang="tr-TR" altLang="tr-TR" sz="1300"/>
              <a:pPr eaLnBrk="1" hangingPunct="1">
                <a:spcBef>
                  <a:spcPct val="0"/>
                </a:spcBef>
              </a:pPr>
              <a:t>1</a:t>
            </a:fld>
            <a:endParaRPr lang="tr-TR" altLang="tr-TR" sz="1300"/>
          </a:p>
        </p:txBody>
      </p:sp>
    </p:spTree>
    <p:extLst>
      <p:ext uri="{BB962C8B-B14F-4D97-AF65-F5344CB8AC3E}">
        <p14:creationId xmlns:p14="http://schemas.microsoft.com/office/powerpoint/2010/main" val="303953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79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332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17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88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40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01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82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22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7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24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30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3663" indent="-282178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8713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0198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1683" indent="-225743" defTabSz="95627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3168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4653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6138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7623" indent="-225743" defTabSz="9562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024E82-FFB8-4E89-9871-790DA71C3397}" type="slidenum">
              <a:rPr lang="tr-TR" altLang="tr-TR" sz="1300"/>
              <a:pPr eaLnBrk="1" hangingPunct="1">
                <a:spcBef>
                  <a:spcPct val="0"/>
                </a:spcBef>
              </a:pPr>
              <a:t>21</a:t>
            </a:fld>
            <a:endParaRPr lang="tr-TR" altLang="tr-TR" sz="1300"/>
          </a:p>
        </p:txBody>
      </p:sp>
    </p:spTree>
    <p:extLst>
      <p:ext uri="{BB962C8B-B14F-4D97-AF65-F5344CB8AC3E}">
        <p14:creationId xmlns:p14="http://schemas.microsoft.com/office/powerpoint/2010/main" val="343140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3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2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7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6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4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68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D68E6-A63E-468D-A81D-2F8258D3D71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DCD56B-1C73-4660-9E5A-3EFB57C2DD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D11906-9174-475C-B9AF-E6BF9CF6D2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4F21CB-138D-4123-A3EC-181A8A7B8C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F65D39-6165-45A3-A269-2C0EA2E6C7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1ACC3D-EDEC-493E-9EC2-2F3A7F125C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EC94C8-8CC7-438C-BA00-2F1D384458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7AC40B-5460-4FC3-A79C-E71F2E1D69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5B594A-AA33-4111-A70B-61FB5EB935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AE8DBD-5E20-461F-8172-791DAC95E2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B2A473-0DE1-4D1D-90E5-74EF31D8FA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04C013-CE2B-4A8C-B239-A0B9567D33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94CBB9-A1DE-469C-BACD-64A4B15C17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1" name="Picture 7" descr="presentation_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yhansatiroglu@tff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ys.tff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076" name="Picture 4" descr="presentation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249363" y="4149725"/>
            <a:ext cx="66976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400" b="1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99931" y="4805841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TFF HAKEM </a:t>
            </a:r>
            <a:r>
              <a:rPr lang="tr-TR" sz="2800" b="1" dirty="0" smtClean="0">
                <a:solidFill>
                  <a:schemeClr val="bg1"/>
                </a:solidFill>
              </a:rPr>
              <a:t>İŞLERİ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>
                <a:solidFill>
                  <a:schemeClr val="bg1"/>
                </a:solidFill>
              </a:rPr>
              <a:t>FYS KULLANIM KLAVUZU</a:t>
            </a:r>
          </a:p>
        </p:txBody>
      </p:sp>
    </p:spTree>
    <p:extLst>
      <p:ext uri="{BB962C8B-B14F-4D97-AF65-F5344CB8AC3E}">
        <p14:creationId xmlns:p14="http://schemas.microsoft.com/office/powerpoint/2010/main" val="2893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" y="1199966"/>
            <a:ext cx="9115206" cy="24418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93366"/>
            <a:ext cx="8946837" cy="18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39552" y="33265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 – GİRİŞ EKRANI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9088"/>
            <a:ext cx="9144000" cy="438891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07504" y="126876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TFF-FYS tarafından 6 karakterli bir doğrulama kodu gönderilecektir. Gelen doğrulama kodunu aşağıdaki ekrandaki gibi </a:t>
            </a:r>
            <a:r>
              <a:rPr lang="tr-TR" sz="2400" b="1" dirty="0">
                <a:solidFill>
                  <a:schemeClr val="accent2"/>
                </a:solidFill>
              </a:rPr>
              <a:t>“Doğrulama Kodu” </a:t>
            </a:r>
            <a:r>
              <a:rPr lang="tr-TR" sz="2400" dirty="0"/>
              <a:t>alanına </a:t>
            </a:r>
            <a:r>
              <a:rPr lang="tr-TR" sz="2400" dirty="0" smtClean="0"/>
              <a:t>girin.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776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 – ŞİFRE DEĞİŞTİRME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7504" y="126876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Eğer sisteme ilk girişiniz ise veya yeni şifre talep ettiyseniz sistem sizden şifrenizi güncellemenizi isteyecektir. Aşağıdaki ekranda olduğu gibi önce geçici şifrenizi ve ardından iki kere istediğiniz şifreyi yazıp </a:t>
            </a:r>
            <a:r>
              <a:rPr lang="tr-TR" sz="2000" b="1" dirty="0">
                <a:solidFill>
                  <a:schemeClr val="accent2"/>
                </a:solidFill>
              </a:rPr>
              <a:t>“Kaydet” </a:t>
            </a:r>
            <a:r>
              <a:rPr lang="tr-TR" sz="2000" dirty="0"/>
              <a:t>tuşuna tıklayın ve </a:t>
            </a:r>
            <a:r>
              <a:rPr lang="tr-TR" sz="2000" b="1" dirty="0">
                <a:solidFill>
                  <a:schemeClr val="accent2"/>
                </a:solidFill>
              </a:rPr>
              <a:t>“Şifreniz Değiştirildi” </a:t>
            </a:r>
            <a:r>
              <a:rPr lang="tr-TR" sz="2000" dirty="0"/>
              <a:t>uyarısını görene kadar bekleyin.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198"/>
            <a:ext cx="9179496" cy="42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7892" y="1252059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Hakem Raporu Girişi: Futbol Yönetim Sistemi (FYS) giriş yaptıktan sonra sağ taraftaki menüden sırasıyla; Maç &gt; Yönetilen Maçlar ekranına giriş yapın. Bu ekranda Hakem Maç Raporu altında Yönettiğiniz maçları göreceksiniz.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" y="2267722"/>
            <a:ext cx="9144000" cy="45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7892" y="1252059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Bu ekranda yardımcı hakem bilgilerinizin doğruluğunu kontrol edin. Eğer bir yanlışlık varsa il hakem kurulunuz veya hakem işleri ile irtibata geçin.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" y="2276872"/>
            <a:ext cx="9144000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711893" y="1866884"/>
            <a:ext cx="53369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Dikkat: Raporun </a:t>
            </a:r>
            <a:r>
              <a:rPr lang="tr-TR" sz="2800" dirty="0" smtClean="0"/>
              <a:t>tamamını </a:t>
            </a:r>
            <a:r>
              <a:rPr lang="tr-TR" sz="2800" dirty="0"/>
              <a:t>eksiksiz doldurmadan ve kontrol etmeden </a:t>
            </a:r>
            <a:r>
              <a:rPr lang="tr-TR" sz="2800" dirty="0" err="1"/>
              <a:t>MHK’ye</a:t>
            </a:r>
            <a:r>
              <a:rPr lang="tr-TR" sz="2800" dirty="0"/>
              <a:t> gönder onay kutusunu </a:t>
            </a:r>
            <a:r>
              <a:rPr lang="tr-TR" sz="2800" b="1" dirty="0">
                <a:solidFill>
                  <a:srgbClr val="FF0000"/>
                </a:solidFill>
              </a:rPr>
              <a:t>işaretlemeyin. </a:t>
            </a:r>
            <a:r>
              <a:rPr lang="tr-TR" sz="2800" dirty="0"/>
              <a:t>Onay kutusunu işaretledikten sonra raporda değişiklik </a:t>
            </a:r>
            <a:r>
              <a:rPr lang="tr-TR" sz="2800" b="1" u="sng" dirty="0">
                <a:solidFill>
                  <a:srgbClr val="FF0000"/>
                </a:solidFill>
              </a:rPr>
              <a:t>YAPAMAZSINIZ.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5" y="2138703"/>
            <a:ext cx="320613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 - ONAY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258"/>
            <a:ext cx="9169558" cy="55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711893" y="1866884"/>
            <a:ext cx="5336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Dikkat: Raporunuzu eksiksiz girdikten ve kontrol ettikten sonra </a:t>
            </a:r>
            <a:r>
              <a:rPr lang="tr-TR" sz="2800" b="1" dirty="0" err="1">
                <a:solidFill>
                  <a:schemeClr val="accent2"/>
                </a:solidFill>
              </a:rPr>
              <a:t>MHK’ye</a:t>
            </a:r>
            <a:r>
              <a:rPr lang="tr-TR" sz="2800" dirty="0"/>
              <a:t> gönder onay kutusuna yalnızca bir defa tıklayın. Birden fazla işaretlemeniz </a:t>
            </a:r>
            <a:r>
              <a:rPr lang="tr-TR" sz="2800" b="1" u="sng" dirty="0">
                <a:solidFill>
                  <a:srgbClr val="FF0000"/>
                </a:solidFill>
              </a:rPr>
              <a:t>onay işaretini kaldırmaz</a:t>
            </a:r>
            <a:r>
              <a:rPr lang="tr-TR" sz="2800" dirty="0"/>
              <a:t> ama raporun sistemde görünmesini engeller.</a:t>
            </a:r>
            <a:endParaRPr lang="tr-TR" sz="2800" b="1" u="sng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99592" y="34809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5" y="2138703"/>
            <a:ext cx="320613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7544" y="1340767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Müsabakada eğer </a:t>
            </a:r>
            <a:r>
              <a:rPr lang="tr-TR" sz="2000" dirty="0" smtClean="0">
                <a:solidFill>
                  <a:schemeClr val="accent2"/>
                </a:solidFill>
              </a:rPr>
              <a:t>Olay</a:t>
            </a:r>
            <a:r>
              <a:rPr lang="tr-TR" sz="2000" dirty="0" smtClean="0"/>
              <a:t> ve </a:t>
            </a:r>
            <a:r>
              <a:rPr lang="tr-TR" sz="2000" dirty="0">
                <a:solidFill>
                  <a:schemeClr val="accent2"/>
                </a:solidFill>
              </a:rPr>
              <a:t>İhraç</a:t>
            </a:r>
            <a:r>
              <a:rPr lang="tr-TR" sz="2000" dirty="0"/>
              <a:t> </a:t>
            </a:r>
            <a:r>
              <a:rPr lang="tr-TR" sz="2000" dirty="0" smtClean="0"/>
              <a:t>varsa </a:t>
            </a:r>
            <a:r>
              <a:rPr lang="tr-TR" sz="2000" dirty="0"/>
              <a:t>ayrıca “Olaylar” sekmesinden </a:t>
            </a:r>
            <a:r>
              <a:rPr lang="tr-TR" sz="2000" b="1" dirty="0">
                <a:solidFill>
                  <a:srgbClr val="FFC000"/>
                </a:solidFill>
              </a:rPr>
              <a:t>+</a:t>
            </a:r>
            <a:r>
              <a:rPr lang="tr-TR" sz="2000" b="1" dirty="0" err="1"/>
              <a:t>Ekle</a:t>
            </a:r>
            <a:r>
              <a:rPr lang="tr-TR" sz="2000" dirty="0" err="1"/>
              <a:t>’ye</a:t>
            </a:r>
            <a:r>
              <a:rPr lang="tr-TR" sz="2000" dirty="0"/>
              <a:t> basarak açılacak ekrana </a:t>
            </a:r>
            <a:r>
              <a:rPr lang="tr-TR" sz="2000" dirty="0" smtClean="0">
                <a:solidFill>
                  <a:schemeClr val="accent2"/>
                </a:solidFill>
              </a:rPr>
              <a:t>Olayın</a:t>
            </a:r>
            <a:r>
              <a:rPr lang="tr-TR" sz="2000" dirty="0" smtClean="0"/>
              <a:t> ve </a:t>
            </a:r>
            <a:r>
              <a:rPr lang="tr-TR" sz="2000" dirty="0" smtClean="0">
                <a:solidFill>
                  <a:schemeClr val="accent2"/>
                </a:solidFill>
              </a:rPr>
              <a:t>İhracın</a:t>
            </a:r>
            <a:r>
              <a:rPr lang="tr-TR" sz="2000" dirty="0" smtClean="0"/>
              <a:t> </a:t>
            </a:r>
            <a:r>
              <a:rPr lang="tr-TR" sz="2000" dirty="0"/>
              <a:t>detaylı </a:t>
            </a:r>
            <a:r>
              <a:rPr lang="tr-TR" sz="2000" dirty="0" smtClean="0"/>
              <a:t>açıklamasının </a:t>
            </a:r>
            <a:r>
              <a:rPr lang="tr-TR" sz="2000" dirty="0"/>
              <a:t>girilmesi gerekmektedir</a:t>
            </a:r>
            <a:endParaRPr lang="tr-TR" sz="2000" b="1" u="sng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HAKEM RAPOR GİRİŞİ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56430"/>
            <a:ext cx="8424936" cy="40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332856"/>
          </a:xfrm>
        </p:spPr>
        <p:txBody>
          <a:bodyPr/>
          <a:lstStyle/>
          <a:p>
            <a:r>
              <a:rPr lang="tr-TR" dirty="0" smtClean="0"/>
              <a:t>Şifre talep </a:t>
            </a:r>
            <a:r>
              <a:rPr lang="tr-TR" dirty="0"/>
              <a:t>e</a:t>
            </a:r>
            <a:r>
              <a:rPr lang="tr-TR" dirty="0" smtClean="0"/>
              <a:t>tme</a:t>
            </a:r>
          </a:p>
          <a:p>
            <a:r>
              <a:rPr lang="tr-TR" dirty="0" smtClean="0"/>
              <a:t>Sisteme giriş ve şifre güncelleme</a:t>
            </a:r>
          </a:p>
          <a:p>
            <a:r>
              <a:rPr lang="tr-TR" dirty="0" smtClean="0"/>
              <a:t>Hakem rapor girişi</a:t>
            </a:r>
          </a:p>
          <a:p>
            <a:pPr marL="0" indent="0" algn="ctr">
              <a:buNone/>
            </a:pPr>
            <a:endParaRPr lang="tr-TR" dirty="0" smtClean="0"/>
          </a:p>
        </p:txBody>
      </p:sp>
      <p:sp>
        <p:nvSpPr>
          <p:cNvPr id="3" name="Metin kutusu 2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İÇİNDEKİLER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45940"/>
            <a:ext cx="4824536" cy="482453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7544" y="1340767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Herhangi bir sorun yaşamanız durumunda aşağıdaki iletişim bilgilerinden irtibat sağlayabilirsiniz. İyi çalışmalar. </a:t>
            </a:r>
            <a:endParaRPr lang="tr-TR" sz="2800" dirty="0" smtClean="0"/>
          </a:p>
          <a:p>
            <a:endParaRPr lang="tr-TR" sz="2800" dirty="0"/>
          </a:p>
          <a:p>
            <a:endParaRPr lang="tr-TR" sz="2800" dirty="0"/>
          </a:p>
          <a:p>
            <a:r>
              <a:rPr lang="tr-TR" sz="2800" dirty="0" smtClean="0"/>
              <a:t>Beyhan Satıroğlu</a:t>
            </a:r>
          </a:p>
          <a:p>
            <a:r>
              <a:rPr lang="tr-TR" sz="2800" dirty="0" smtClean="0"/>
              <a:t>Hakem </a:t>
            </a:r>
            <a:r>
              <a:rPr lang="tr-TR" sz="2800" dirty="0"/>
              <a:t>İşleri Uzman Yardımcısı beyhansatiroglu@tff.org </a:t>
            </a:r>
            <a:endParaRPr lang="tr-TR" sz="2800" dirty="0" smtClean="0"/>
          </a:p>
          <a:p>
            <a:r>
              <a:rPr lang="tr-TR" sz="2800" dirty="0" smtClean="0"/>
              <a:t>T</a:t>
            </a:r>
            <a:r>
              <a:rPr lang="tr-TR" sz="2800" dirty="0"/>
              <a:t>: 0216 554 51 39 </a:t>
            </a:r>
            <a:endParaRPr lang="tr-TR" sz="2800" dirty="0" smtClean="0"/>
          </a:p>
          <a:p>
            <a:r>
              <a:rPr lang="tr-TR" sz="2800" dirty="0" smtClean="0"/>
              <a:t>F</a:t>
            </a:r>
            <a:r>
              <a:rPr lang="tr-TR" sz="2800" dirty="0"/>
              <a:t>: 0216 319 19 38-39</a:t>
            </a:r>
            <a:endParaRPr lang="tr-TR" sz="2800" b="1" u="sng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22174" y="33265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TEŞEKKÜRLER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6868" name="Picture 4" descr="presentation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1249363" y="4149725"/>
            <a:ext cx="66976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chemeClr val="bg1"/>
                </a:solidFill>
              </a:rPr>
              <a:t>BAŞARILAR..</a:t>
            </a:r>
            <a:endParaRPr lang="tr-TR" altLang="tr-TR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600400"/>
          </a:xfrm>
        </p:spPr>
        <p:txBody>
          <a:bodyPr/>
          <a:lstStyle/>
          <a:p>
            <a:r>
              <a:rPr lang="tr-TR" sz="2800" dirty="0" smtClean="0"/>
              <a:t>Eğer </a:t>
            </a:r>
            <a:r>
              <a:rPr lang="tr-TR" sz="2800" dirty="0"/>
              <a:t>daha önce hiç şifre almadıysanız</a:t>
            </a:r>
            <a:r>
              <a:rPr lang="tr-TR" sz="2800" dirty="0" smtClean="0"/>
              <a:t>,</a:t>
            </a:r>
          </a:p>
          <a:p>
            <a:r>
              <a:rPr lang="tr-TR" sz="2800" dirty="0"/>
              <a:t>M</a:t>
            </a:r>
            <a:r>
              <a:rPr lang="tr-TR" sz="2800" dirty="0" smtClean="0"/>
              <a:t>evcut </a:t>
            </a:r>
            <a:r>
              <a:rPr lang="tr-TR" sz="2800" dirty="0"/>
              <a:t>şifreniz </a:t>
            </a:r>
            <a:r>
              <a:rPr lang="tr-TR" sz="2800" dirty="0" smtClean="0"/>
              <a:t>kilitlendiyse,</a:t>
            </a:r>
          </a:p>
          <a:p>
            <a:r>
              <a:rPr lang="tr-TR" sz="2800" dirty="0" smtClean="0"/>
              <a:t>Şifrenizi hatırlamıyorsanız.</a:t>
            </a:r>
          </a:p>
          <a:p>
            <a:endParaRPr lang="tr-TR" sz="2800" dirty="0"/>
          </a:p>
          <a:p>
            <a:pPr marL="0" indent="0">
              <a:buNone/>
            </a:pPr>
            <a:r>
              <a:rPr lang="tr-TR" sz="2800" dirty="0" smtClean="0"/>
              <a:t>Aşağıda istenilen bilgileri Hakem İşlerinden Beyhan Hanım’a (</a:t>
            </a:r>
            <a:r>
              <a:rPr lang="tr-TR" sz="2800" dirty="0" smtClean="0">
                <a:hlinkClick r:id="rId3"/>
              </a:rPr>
              <a:t>beyhansatiroglu@tff.org</a:t>
            </a:r>
            <a:r>
              <a:rPr lang="tr-TR" sz="2800" dirty="0" smtClean="0"/>
              <a:t>) adresine göndermelisiniz. </a:t>
            </a:r>
            <a:endParaRPr lang="tr-TR" sz="2800" dirty="0">
              <a:latin typeface="Impact" panose="020B080603090205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ŞİFRE TALEP ETME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3328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LİSANS NUMARANIZ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ADINIZ SOYADINIZ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CEP TELEFONUNUZ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HAKEMLİK YAPTIĞINIZ İL</a:t>
            </a:r>
          </a:p>
          <a:p>
            <a:pPr marL="0" indent="0" algn="ctr">
              <a:buNone/>
            </a:pPr>
            <a:endParaRPr lang="tr-TR" dirty="0">
              <a:latin typeface="Impact" panose="020B080603090205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ŞİFRE TALEP ETME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ŞİFRE TALEP ETME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8073"/>
            <a:ext cx="8424936" cy="411723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691681" y="112474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chemeClr val="bg1">
                    <a:lumMod val="50000"/>
                  </a:schemeClr>
                </a:solidFill>
              </a:rPr>
              <a:t>ÖRNEK MAİL</a:t>
            </a:r>
            <a:endParaRPr lang="tr-TR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ŞİFRE TALEP ETME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3568" y="1268760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Size özel oluşturulacak geçici şifreniz mail adresinize gönderilecektir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Gönderilen </a:t>
            </a:r>
            <a:r>
              <a:rPr lang="tr-TR" sz="3200" dirty="0"/>
              <a:t>şifre </a:t>
            </a:r>
            <a:r>
              <a:rPr lang="tr-TR" sz="3200" b="1" dirty="0">
                <a:solidFill>
                  <a:schemeClr val="accent2"/>
                </a:solidFill>
              </a:rPr>
              <a:t>tek kullanımlık </a:t>
            </a:r>
            <a:r>
              <a:rPr lang="tr-TR" sz="3200" dirty="0"/>
              <a:t>olup sisteme giriş yaptıktan sonra değiştirmeniz istenecektir</a:t>
            </a:r>
            <a:r>
              <a:rPr lang="tr-TR" sz="3200" dirty="0" smtClean="0"/>
              <a:t>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55577" y="3940465"/>
            <a:ext cx="8074294" cy="224676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		Not:	Şifrenizi </a:t>
            </a:r>
            <a:r>
              <a:rPr lang="tr-TR" sz="2800" dirty="0"/>
              <a:t>herkesin kolaylıkla </a:t>
            </a:r>
            <a:r>
              <a:rPr lang="tr-TR" sz="2800" dirty="0" smtClean="0"/>
              <a:t>				tahmin </a:t>
            </a:r>
            <a:r>
              <a:rPr lang="tr-TR" sz="2800" dirty="0"/>
              <a:t>edemeyeceği ve sizin 	</a:t>
            </a:r>
            <a:r>
              <a:rPr lang="tr-TR" sz="2800" dirty="0" smtClean="0"/>
              <a:t>		unutmayacağınız </a:t>
            </a:r>
            <a:r>
              <a:rPr lang="tr-TR" sz="2800" dirty="0"/>
              <a:t>bir şifre ile 		</a:t>
            </a:r>
            <a:r>
              <a:rPr lang="tr-TR" sz="2800" dirty="0" smtClean="0"/>
              <a:t>		güncellemeniz </a:t>
            </a:r>
            <a:r>
              <a:rPr lang="tr-TR" sz="2800" dirty="0"/>
              <a:t>tavsiye edilir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			</a:t>
            </a:r>
            <a:r>
              <a:rPr lang="tr-T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Şifrenizi kimseyle paylaşmayın!</a:t>
            </a:r>
            <a:endParaRPr lang="tr-T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97422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83568" y="126876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Futbol Yönetim Sisteme aşağıdaki URL adresinden erişebilirsiniz.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25085" y="3429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hlinkClick r:id="rId3"/>
              </a:rPr>
              <a:t>https://fys.tff.org</a:t>
            </a:r>
            <a:r>
              <a:rPr lang="tr-TR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3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8856984" cy="1498874"/>
          </a:xfrm>
        </p:spPr>
      </p:pic>
      <p:sp>
        <p:nvSpPr>
          <p:cNvPr id="4" name="Metin kutusu 3"/>
          <p:cNvSpPr txBox="1"/>
          <p:nvPr/>
        </p:nvSpPr>
        <p:spPr>
          <a:xfrm>
            <a:off x="674169" y="299695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Sorun yaşamamanız için Futbol Yönetim Sistemine </a:t>
            </a:r>
            <a:r>
              <a:rPr lang="tr-TR" dirty="0" smtClean="0">
                <a:solidFill>
                  <a:srgbClr val="00B0F0"/>
                </a:solidFill>
              </a:rPr>
              <a:t>Microsoft Internet Explorer</a:t>
            </a:r>
            <a:r>
              <a:rPr lang="tr-TR" dirty="0" smtClean="0"/>
              <a:t> ile giriş yapmanız önerilmektedir</a:t>
            </a:r>
            <a:r>
              <a:rPr lang="tr-TR" dirty="0"/>
              <a:t>. Eğer Internet Explorer Tarayıcınızın versiyonu 7’den düşükse aşağıdaki adresten güncelleyebilirsiniz.</a:t>
            </a:r>
          </a:p>
          <a:p>
            <a:endParaRPr lang="tr-TR" dirty="0">
              <a:solidFill>
                <a:srgbClr val="00B0F0"/>
              </a:solidFill>
            </a:endParaRPr>
          </a:p>
          <a:p>
            <a:r>
              <a:rPr lang="tr-TR" dirty="0">
                <a:solidFill>
                  <a:srgbClr val="00B0F0"/>
                </a:solidFill>
              </a:rPr>
              <a:t>http://windows.microsoft.com/tr-tr/internet-explorer/download-ie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674169" y="141277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Futbol yönetim sistemi </a:t>
            </a:r>
            <a:r>
              <a:rPr lang="tr-TR" sz="2400" dirty="0" smtClean="0">
                <a:solidFill>
                  <a:srgbClr val="00B0F0"/>
                </a:solidFill>
              </a:rPr>
              <a:t>Microsoft Internet Explorer</a:t>
            </a:r>
            <a:r>
              <a:rPr lang="tr-TR" sz="2400" dirty="0" smtClean="0"/>
              <a:t> kullanılarak geliştirilmiştir.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95536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/>
              <a:t>Şifreniz en az 6 karakter en fazla 8 karakter olmalıdır.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/>
              <a:t>Şifrenizde </a:t>
            </a:r>
            <a:r>
              <a:rPr lang="tr-TR" sz="3200" dirty="0"/>
              <a:t>harf ve sayı aynı anda kullanılmalıdır. </a:t>
            </a:r>
            <a:endParaRPr lang="tr-TR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/>
              <a:t>Şifrenizde </a:t>
            </a:r>
            <a:r>
              <a:rPr lang="tr-TR" sz="3200" dirty="0"/>
              <a:t>noktalama işaretleri (,.*/”)ve boşluk gibi karakterler kullanmayın. Sadece sayı ve harf kullanın. </a:t>
            </a:r>
            <a:endParaRPr lang="tr-TR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dirty="0" smtClean="0"/>
              <a:t>Şifreniz </a:t>
            </a:r>
            <a:r>
              <a:rPr lang="tr-TR" sz="3200" dirty="0"/>
              <a:t>büyük ve küçük harfe </a:t>
            </a:r>
            <a:r>
              <a:rPr lang="tr-TR" sz="3200" u="sng" dirty="0"/>
              <a:t>duyarlıdır</a:t>
            </a:r>
            <a:r>
              <a:rPr lang="tr-TR" sz="3200" dirty="0"/>
              <a:t>. Lütfen dikkat edin</a:t>
            </a:r>
            <a:endParaRPr lang="tr-TR" sz="3200" dirty="0" smtClean="0">
              <a:solidFill>
                <a:srgbClr val="00B0F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7504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SİSTEME GİRİŞ</a:t>
            </a:r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483</Words>
  <Application>Microsoft Office PowerPoint</Application>
  <PresentationFormat>Ekran Gösterisi (4:3)</PresentationFormat>
  <Paragraphs>84</Paragraphs>
  <Slides>21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Impact</vt:lpstr>
      <vt:lpstr>Wingdings</vt:lpstr>
      <vt:lpstr>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Burçin Keskin</dc:creator>
  <cp:lastModifiedBy>yusufertem54@gmail.com</cp:lastModifiedBy>
  <cp:revision>238</cp:revision>
  <cp:lastPrinted>2015-07-30T09:50:27Z</cp:lastPrinted>
  <dcterms:created xsi:type="dcterms:W3CDTF">2012-11-06T10:55:47Z</dcterms:created>
  <dcterms:modified xsi:type="dcterms:W3CDTF">2021-10-26T08:56:49Z</dcterms:modified>
</cp:coreProperties>
</file>